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86464-03F2-479E-8245-FE576B087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6E5F5A-64A2-4DF1-A626-2FCAE5852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D1E3DA-545C-490C-983F-5271856AF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C809-5844-4623-A41D-C2889C953322}" type="datetimeFigureOut">
              <a:rPr lang="LID4096" smtClean="0"/>
              <a:t>03/31/2023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84521A-9DF0-4321-A701-8C58F887E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CF6633-8A36-4EB6-9D9A-76D7781C8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24AE-4736-481C-AC57-EA65FB6C459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66040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1816B-3A62-493E-8939-B3584E1DE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27126A-C3CE-4004-93C0-E492584F0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1AC5D9-F0E7-4FD0-AC0F-24A695DEE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C809-5844-4623-A41D-C2889C953322}" type="datetimeFigureOut">
              <a:rPr lang="LID4096" smtClean="0"/>
              <a:t>03/31/2023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B88AB6-748A-4866-A20A-77E92348F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32D04A-F6F5-4A7D-A05B-3D90375E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24AE-4736-481C-AC57-EA65FB6C459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5395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8B4EF7-4F6C-4E1A-AE07-513A78D399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49F29A-E808-4589-A48A-DA44FF835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16A08C-39B8-4816-BCC7-3B96793F5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C809-5844-4623-A41D-C2889C953322}" type="datetimeFigureOut">
              <a:rPr lang="LID4096" smtClean="0"/>
              <a:t>03/31/2023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721159-AE70-413B-98FF-8F4171CA9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E36195-1A1B-40F5-B9E3-45FAB422E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24AE-4736-481C-AC57-EA65FB6C459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1328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0AE53-546E-479A-B26A-18E89997C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120086-E59C-47C4-AB4F-1C29C3B8A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987D1C-FD60-467B-BDF3-A8DBD4BB1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C809-5844-4623-A41D-C2889C953322}" type="datetimeFigureOut">
              <a:rPr lang="LID4096" smtClean="0"/>
              <a:t>03/31/2023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48D6C1-45B4-41FF-8069-97E02674F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202DF8-6F3F-4361-B9C5-2DB4B4A9C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24AE-4736-481C-AC57-EA65FB6C459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1841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C3F0A-70CC-4B4A-91C6-C438DEDF8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EB34D4-00B5-4BAA-B19A-ADE6C14D3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5A7032-6C12-4C01-9B0F-666E58C3A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C809-5844-4623-A41D-C2889C953322}" type="datetimeFigureOut">
              <a:rPr lang="LID4096" smtClean="0"/>
              <a:t>03/31/2023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169DED-DCA2-4A85-AE6A-DB66095B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8A2587-CA18-4436-976F-E1620A21F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24AE-4736-481C-AC57-EA65FB6C459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16340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7B832-9A95-4A2C-A2FB-DC0FF6B9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B5FB2A-E365-4831-9B11-4AA52F4AF3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DD48D5-0A20-4027-B913-50695B59A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752CE7-FE7A-40EC-BDFF-2FE83F67E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C809-5844-4623-A41D-C2889C953322}" type="datetimeFigureOut">
              <a:rPr lang="LID4096" smtClean="0"/>
              <a:t>03/31/2023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C95BF8-785F-4805-8667-9E8E9147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E63978-6396-4EAE-80A3-5F3A65E0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24AE-4736-481C-AC57-EA65FB6C459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56652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EFF81E-2288-4911-9A0C-92D3711E9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537838-464F-43B0-BDAB-FA2CAE8E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7C0D2E-FD6E-4C7C-8307-F0E9A810C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E0DFE8C-EBA8-46B3-A366-61FFE3A8A1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492589-D514-4D44-B262-70F6965B2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17D3C9-8FF4-4E38-8B6F-B76F8C324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C809-5844-4623-A41D-C2889C953322}" type="datetimeFigureOut">
              <a:rPr lang="LID4096" smtClean="0"/>
              <a:t>03/31/2023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14683BB-CA25-4C5D-B999-D90769113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498D50-F891-40A5-B20B-D1099EC1A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24AE-4736-481C-AC57-EA65FB6C459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16137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200330-A31B-4C23-8FDC-75737860C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180338-D0DC-44A5-BC81-CB25FD76B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C809-5844-4623-A41D-C2889C953322}" type="datetimeFigureOut">
              <a:rPr lang="LID4096" smtClean="0"/>
              <a:t>03/31/2023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090786-0629-4022-A723-A1D8B25F4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69778B-45CB-47A5-99C6-86815F9A6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24AE-4736-481C-AC57-EA65FB6C459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95917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8946B78-435A-409E-B61E-CB7CACD80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C809-5844-4623-A41D-C2889C953322}" type="datetimeFigureOut">
              <a:rPr lang="LID4096" smtClean="0"/>
              <a:t>03/31/2023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266F951-E8A1-43A0-8EEE-0BFF50742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70005C-4A2E-4A43-878C-DA909B9AF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24AE-4736-481C-AC57-EA65FB6C459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05119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A93C35-F507-47E3-906E-358ABAFFB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B586EE-A955-41C9-8781-1AB4A7695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440F05-0651-4211-AD85-D880FE1DA0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DDBACE-AC69-4883-8A43-5DE62802A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C809-5844-4623-A41D-C2889C953322}" type="datetimeFigureOut">
              <a:rPr lang="LID4096" smtClean="0"/>
              <a:t>03/31/2023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F01C72-08E5-47CD-8E33-4D8AC2D6B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D37A6E-E1B4-4C64-997D-44920E2A0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24AE-4736-481C-AC57-EA65FB6C459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14132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8CD60B-2DDC-4E01-A284-1D54DFD39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60E58D1-A048-4B6E-A3BA-4A7A89E910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8127CF-9F40-409A-AE41-C3AEC44FA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12B2BA-439A-40C7-92E3-52B396738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C809-5844-4623-A41D-C2889C953322}" type="datetimeFigureOut">
              <a:rPr lang="LID4096" smtClean="0"/>
              <a:t>03/31/2023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9FE600-AB06-4A57-82B5-E3370499E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371725-B341-49AB-A735-E08739D2E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24AE-4736-481C-AC57-EA65FB6C459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44652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F9E18F-9E26-46CD-B9AE-6B5805212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6E4ACE-007C-4209-BC2C-024EE99D2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6C2D86-9126-4DA1-BFE7-433BBDB71C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9C809-5844-4623-A41D-C2889C953322}" type="datetimeFigureOut">
              <a:rPr lang="LID4096" smtClean="0"/>
              <a:t>03/31/2023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D6CAAE-44AD-4808-AE3F-DAD63F5FF9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22FDAD-330F-4444-A701-4D10C8DF0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524AE-4736-481C-AC57-EA65FB6C459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8229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https://docs.google.com/forms/d/1WphH2Tvo5RMBIWahI9DXoKNG8B_pWoMrwllYNoEDYbg/viewanalytic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https://docs.google.com/forms/d/1EYn9Di8w56LgOnPs_XhUxFbz7hSX9yf2yad905OdCEw/viewanalytic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8DFCE7-A937-42CB-9B0B-380E6ECE91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15" t="11264" r="30077" b="62261"/>
          <a:stretch/>
        </p:blipFill>
        <p:spPr>
          <a:xfrm>
            <a:off x="5901397" y="2761521"/>
            <a:ext cx="5797525" cy="20890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55A49A-10F6-4E36-B13D-79A87B54C116}"/>
              </a:ext>
            </a:extLst>
          </p:cNvPr>
          <p:cNvSpPr txBox="1"/>
          <p:nvPr/>
        </p:nvSpPr>
        <p:spPr>
          <a:xfrm>
            <a:off x="3418449" y="5996300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Участвовали всего 876 студентов с 1 по 4 курс.</a:t>
            </a:r>
            <a:endParaRPr lang="LID4096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718596-88C1-418F-B086-D5AD2C631C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61" t="10032" r="31462" b="62262"/>
          <a:stretch/>
        </p:blipFill>
        <p:spPr>
          <a:xfrm>
            <a:off x="801858" y="2761521"/>
            <a:ext cx="4694739" cy="19205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4DF252-28EC-4497-A6D4-84919D3FFF09}"/>
              </a:ext>
            </a:extLst>
          </p:cNvPr>
          <p:cNvSpPr txBox="1"/>
          <p:nvPr/>
        </p:nvSpPr>
        <p:spPr>
          <a:xfrm>
            <a:off x="520504" y="363190"/>
            <a:ext cx="11549575" cy="71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декабря 2022  года в</a:t>
            </a:r>
            <a:r>
              <a:rPr lang="ru-RU" sz="1800" dirty="0">
                <a:solidFill>
                  <a:srgbClr val="333333"/>
                </a:solidFill>
                <a:effectLst/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рамках реализации Антикоррупционной стратегии </a:t>
            </a:r>
            <a:r>
              <a:rPr lang="ru-RU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колледжа ВКГК имени Абая проведено </a:t>
            </a:r>
            <a:r>
              <a:rPr lang="ru-RU" sz="1800" dirty="0">
                <a:solidFill>
                  <a:srgbClr val="333333"/>
                </a:solidFill>
                <a:effectLst/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исследование по изучению мнения обучающихся об уровне коррупционной ситуации</a:t>
            </a:r>
            <a:r>
              <a:rPr lang="ru-RU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образовательной системе</a:t>
            </a:r>
            <a:r>
              <a:rPr lang="ru-RU" sz="1800" dirty="0">
                <a:solidFill>
                  <a:srgbClr val="333333"/>
                </a:solidFill>
                <a:effectLst/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4A4508-15A7-47F3-AA25-4D0719CF8F29}"/>
              </a:ext>
            </a:extLst>
          </p:cNvPr>
          <p:cNvSpPr txBox="1"/>
          <p:nvPr/>
        </p:nvSpPr>
        <p:spPr>
          <a:xfrm>
            <a:off x="520503" y="1096642"/>
            <a:ext cx="11324493" cy="10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жылдың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желто</a:t>
            </a: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қсан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 Абай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атындағы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ШҚГК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колледжінің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сыбайлас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жемқорлыққа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қарсы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стратегиясын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іске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асыру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аясында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студенттердің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беру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жүйесіндегі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сыбайлас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жемқорлық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деңгейі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пікірлерін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зерделеу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бойынша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сауалнама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жүргізілді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8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7BBA006C-6812-4AD0-B99E-FEA47A7130BF}"/>
              </a:ext>
            </a:extLst>
          </p:cNvPr>
          <p:cNvSpPr txBox="1"/>
          <p:nvPr/>
        </p:nvSpPr>
        <p:spPr>
          <a:xfrm>
            <a:off x="1031630" y="2820572"/>
            <a:ext cx="33762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Среди студентов 1-4 курсов, с государственным языком обучения.</a:t>
            </a:r>
          </a:p>
          <a:p>
            <a:endParaRPr lang="kk-KZ" dirty="0"/>
          </a:p>
          <a:p>
            <a:r>
              <a:rPr lang="kk-KZ" dirty="0"/>
              <a:t>Ссылка на анализ и статистику анкетирования </a:t>
            </a:r>
          </a:p>
          <a:p>
            <a:endParaRPr lang="LID4096" dirty="0"/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15403640-38D5-48D8-8EEB-B422EEB4095C}"/>
              </a:ext>
            </a:extLst>
          </p:cNvPr>
          <p:cNvSpPr txBox="1"/>
          <p:nvPr/>
        </p:nvSpPr>
        <p:spPr>
          <a:xfrm>
            <a:off x="257906" y="5332438"/>
            <a:ext cx="54043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dirty="0"/>
              <a:t>https://docs.google.com/forms/d/1WphH2Tvo5RMBIWahI9DXoKNG8B_pWoMrwllYNoEDYbg/viewanalytics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A6AE8E-25F7-4227-8A06-23024B39EE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31" t="14752" r="31692" b="16907"/>
          <a:stretch/>
        </p:blipFill>
        <p:spPr>
          <a:xfrm>
            <a:off x="6518031" y="288387"/>
            <a:ext cx="5284763" cy="56903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E197AD-40FC-4584-878F-4D3F9B5669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461" t="10032" r="31462" b="62262"/>
          <a:stretch/>
        </p:blipFill>
        <p:spPr>
          <a:xfrm>
            <a:off x="389206" y="288387"/>
            <a:ext cx="5797525" cy="237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26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DCC9A8-93CC-46C3-9F79-75A562C6D5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77" t="10032" r="31231" b="13828"/>
          <a:stretch/>
        </p:blipFill>
        <p:spPr>
          <a:xfrm>
            <a:off x="703384" y="407962"/>
            <a:ext cx="4656407" cy="52191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CBA047-0A17-485D-899D-268A1A36BC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00" t="11263" r="31807" b="12597"/>
          <a:stretch/>
        </p:blipFill>
        <p:spPr>
          <a:xfrm>
            <a:off x="6260123" y="407961"/>
            <a:ext cx="4656407" cy="521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2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739D0A-A076-43B8-A94E-FCA6FC9F2D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61" t="11674" r="31692" b="11776"/>
          <a:stretch/>
        </p:blipFill>
        <p:spPr>
          <a:xfrm>
            <a:off x="604910" y="576775"/>
            <a:ext cx="4614203" cy="52472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98DBFE-2019-4CD3-8DCC-AAFFB5D408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54" t="12289" r="31462" b="15060"/>
          <a:stretch/>
        </p:blipFill>
        <p:spPr>
          <a:xfrm>
            <a:off x="6096000" y="576775"/>
            <a:ext cx="4740812" cy="524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49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7BBA006C-6812-4AD0-B99E-FEA47A7130BF}"/>
              </a:ext>
            </a:extLst>
          </p:cNvPr>
          <p:cNvSpPr txBox="1"/>
          <p:nvPr/>
        </p:nvSpPr>
        <p:spPr>
          <a:xfrm>
            <a:off x="890953" y="3298873"/>
            <a:ext cx="33762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Среди студентов 1-4 курсов, с русским языком обучения.</a:t>
            </a:r>
          </a:p>
          <a:p>
            <a:endParaRPr lang="kk-KZ" dirty="0"/>
          </a:p>
          <a:p>
            <a:r>
              <a:rPr lang="kk-KZ" dirty="0"/>
              <a:t>Ссылка на анализ и статистику анкетирования</a:t>
            </a:r>
          </a:p>
          <a:p>
            <a:endParaRPr lang="LID4096" dirty="0"/>
          </a:p>
        </p:txBody>
      </p:sp>
      <p:sp>
        <p:nvSpPr>
          <p:cNvPr id="41" name="TextBox 40">
            <a:hlinkClick r:id="rId2"/>
            <a:extLst>
              <a:ext uri="{FF2B5EF4-FFF2-40B4-BE49-F238E27FC236}">
                <a16:creationId xmlns:a16="http://schemas.microsoft.com/office/drawing/2014/main" id="{E89F4612-35E4-459E-ACEA-180D73ECA544}"/>
              </a:ext>
            </a:extLst>
          </p:cNvPr>
          <p:cNvSpPr txBox="1"/>
          <p:nvPr/>
        </p:nvSpPr>
        <p:spPr>
          <a:xfrm>
            <a:off x="304799" y="5250929"/>
            <a:ext cx="53973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dirty="0"/>
              <a:t>https://docs.google.com/forms/d/1EYn9Di8w56LgOnPs_XhUxFbz7hSX9yf2yad905OdCEw/viewanalytics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2BCF97-89AC-4BC6-83D6-C175DCEBE1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31" t="9519" r="31230" b="65957"/>
          <a:stretch/>
        </p:blipFill>
        <p:spPr>
          <a:xfrm>
            <a:off x="407962" y="393895"/>
            <a:ext cx="5294143" cy="19765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0C9562-C8D0-4271-97C0-4B3E7CED26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231" t="13992" r="31462" b="13992"/>
          <a:stretch/>
        </p:blipFill>
        <p:spPr>
          <a:xfrm>
            <a:off x="6096000" y="393895"/>
            <a:ext cx="5537982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52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683F91-1AF6-4AE0-96A2-CFFAAF3C25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69" t="12699" r="30769" b="15676"/>
          <a:stretch/>
        </p:blipFill>
        <p:spPr>
          <a:xfrm>
            <a:off x="309489" y="253219"/>
            <a:ext cx="5669280" cy="59224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759409-F7E7-48F5-8C80-352C9B4E81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54" t="13599" r="31231" b="12391"/>
          <a:stretch/>
        </p:blipFill>
        <p:spPr>
          <a:xfrm>
            <a:off x="6213231" y="253219"/>
            <a:ext cx="5669280" cy="592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04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F70477-5D4A-4ED0-9C66-C65469ED1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85" t="13521" r="31000" b="10134"/>
          <a:stretch/>
        </p:blipFill>
        <p:spPr>
          <a:xfrm>
            <a:off x="239150" y="154745"/>
            <a:ext cx="5856850" cy="63023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FA3017-C1E3-4159-854E-95D60186DD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31" t="14547" r="30769" b="14238"/>
          <a:stretch/>
        </p:blipFill>
        <p:spPr>
          <a:xfrm>
            <a:off x="6246054" y="154745"/>
            <a:ext cx="5781823" cy="630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580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134</Words>
  <Application>Microsoft Office PowerPoint</Application>
  <PresentationFormat>Широкоэкранный</PresentationFormat>
  <Paragraphs>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Montserrat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Dina</dc:creator>
  <cp:lastModifiedBy>Professional</cp:lastModifiedBy>
  <cp:revision>12</cp:revision>
  <dcterms:created xsi:type="dcterms:W3CDTF">2021-03-30T10:13:25Z</dcterms:created>
  <dcterms:modified xsi:type="dcterms:W3CDTF">2023-03-31T07:32:05Z</dcterms:modified>
</cp:coreProperties>
</file>